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8" r:id="rId32"/>
    <p:sldId id="286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51" d="100"/>
          <a:sy n="51" d="100"/>
        </p:scale>
        <p:origin x="1387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Watson" userId="391f3998-d720-4cf0-b48b-b52041d005bc" providerId="ADAL" clId="{081343C5-A41E-499A-92D4-B3132F11135B}"/>
    <pc:docChg chg="modSld sldOrd">
      <pc:chgData name="Stephanie Watson" userId="391f3998-d720-4cf0-b48b-b52041d005bc" providerId="ADAL" clId="{081343C5-A41E-499A-92D4-B3132F11135B}" dt="2023-10-12T13:31:53.805" v="3"/>
      <pc:docMkLst>
        <pc:docMk/>
      </pc:docMkLst>
      <pc:sldChg chg="ord">
        <pc:chgData name="Stephanie Watson" userId="391f3998-d720-4cf0-b48b-b52041d005bc" providerId="ADAL" clId="{081343C5-A41E-499A-92D4-B3132F11135B}" dt="2023-10-12T13:31:53.805" v="3"/>
        <pc:sldMkLst>
          <pc:docMk/>
          <pc:sldMk cId="4214568701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FEDC337-7CDD-4FE9-AF52-5742BED0CD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1746494-599D-48EA-96F8-A56632DA75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447799"/>
          </a:xfrm>
        </p:spPr>
        <p:txBody>
          <a:bodyPr>
            <a:normAutofit/>
          </a:bodyPr>
          <a:lstStyle/>
          <a:p>
            <a:r>
              <a:rPr lang="en-US" dirty="0"/>
              <a:t>Prayers For Emily Jean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09" y="2286000"/>
            <a:ext cx="2804746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579418"/>
            <a:ext cx="5257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66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4057650" cy="541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"/>
            <a:ext cx="440055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5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296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1992" y="1981200"/>
            <a:ext cx="2057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The first time Emily got to eat! Of course, she picked ice cream!</a:t>
            </a:r>
          </a:p>
        </p:txBody>
      </p:sp>
    </p:spTree>
    <p:extLst>
      <p:ext uri="{BB962C8B-B14F-4D97-AF65-F5344CB8AC3E}">
        <p14:creationId xmlns:p14="http://schemas.microsoft.com/office/powerpoint/2010/main" val="3220136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6" y="533400"/>
            <a:ext cx="4057650" cy="541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0"/>
            <a:ext cx="4610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7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9" y="457200"/>
            <a:ext cx="4095750" cy="5461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8600"/>
            <a:ext cx="3978346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94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85800"/>
            <a:ext cx="3943350" cy="525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630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3634978" cy="4846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02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51435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0" y="0"/>
            <a:ext cx="2514600" cy="320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00" y="3060700"/>
            <a:ext cx="26416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8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3105150" cy="414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6200"/>
            <a:ext cx="4057650" cy="541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68" y="2267234"/>
            <a:ext cx="337185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77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3714750" cy="495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0"/>
            <a:ext cx="356235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59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62000"/>
            <a:ext cx="4846638" cy="4846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648"/>
            <a:ext cx="3486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2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2724150" cy="388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52401"/>
            <a:ext cx="2692400" cy="304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667000"/>
            <a:ext cx="5588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75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34281"/>
            <a:ext cx="3629929" cy="4846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90" y="144439"/>
            <a:ext cx="5197515" cy="39502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95" y="3657600"/>
            <a:ext cx="226695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70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78"/>
            <a:ext cx="4000500" cy="533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295400"/>
            <a:ext cx="4028852" cy="539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1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2667000" cy="304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0"/>
            <a:ext cx="3790950" cy="5054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819400"/>
            <a:ext cx="4476582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94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4978" cy="4846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2746"/>
            <a:ext cx="3257550" cy="4343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491854"/>
            <a:ext cx="3274610" cy="436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52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" y="0"/>
            <a:ext cx="5181600" cy="3886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67352"/>
            <a:ext cx="406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52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429000"/>
            <a:ext cx="51816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5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4119"/>
            <a:ext cx="6019800" cy="45148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473" y="2237095"/>
            <a:ext cx="3372703" cy="44969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290932"/>
            <a:ext cx="4400550" cy="35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24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" y="34119"/>
            <a:ext cx="3634978" cy="4846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5687"/>
            <a:ext cx="5134708" cy="4171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144103"/>
            <a:ext cx="49784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87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6" y="3200400"/>
            <a:ext cx="2337941" cy="3505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057" y="0"/>
            <a:ext cx="2102609" cy="2803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23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510"/>
            <a:ext cx="3231092" cy="4846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7060"/>
            <a:ext cx="3267646" cy="37817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49" y="3511662"/>
            <a:ext cx="4605052" cy="334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982"/>
            <a:ext cx="3181350" cy="4241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0"/>
            <a:ext cx="51435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29400" y="6271989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February 16</a:t>
            </a:r>
            <a:r>
              <a:rPr lang="en-US" baseline="30000" dirty="0"/>
              <a:t>th</a:t>
            </a:r>
            <a:r>
              <a:rPr lang="en-US" dirty="0"/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val="3848069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88000" cy="4191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886200"/>
            <a:ext cx="3962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46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ed dress&#10;&#10;Description automatically generated with medium confidence">
            <a:extLst>
              <a:ext uri="{FF2B5EF4-FFF2-40B4-BE49-F238E27FC236}">
                <a16:creationId xmlns:a16="http://schemas.microsoft.com/office/drawing/2014/main" id="{7D203C7D-6E41-71AC-0717-ABA683776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3590"/>
            <a:ext cx="2743200" cy="3657600"/>
          </a:xfrm>
          <a:prstGeom prst="rect">
            <a:avLst/>
          </a:prstGeom>
        </p:spPr>
      </p:pic>
      <p:pic>
        <p:nvPicPr>
          <p:cNvPr id="7" name="Picture 6" descr="A picture containing grass, outdoor, ground, person&#10;&#10;Description automatically generated">
            <a:extLst>
              <a:ext uri="{FF2B5EF4-FFF2-40B4-BE49-F238E27FC236}">
                <a16:creationId xmlns:a16="http://schemas.microsoft.com/office/drawing/2014/main" id="{9DF57EF1-1FDA-FBBA-11DA-9230B83F86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43590"/>
            <a:ext cx="3037973" cy="3039457"/>
          </a:xfrm>
          <a:prstGeom prst="rect">
            <a:avLst/>
          </a:prstGeom>
        </p:spPr>
      </p:pic>
      <p:pic>
        <p:nvPicPr>
          <p:cNvPr id="9" name="Picture 8" descr="A person sitting in a car&#10;&#10;Description automatically generated with medium confidence">
            <a:extLst>
              <a:ext uri="{FF2B5EF4-FFF2-40B4-BE49-F238E27FC236}">
                <a16:creationId xmlns:a16="http://schemas.microsoft.com/office/drawing/2014/main" id="{DDB85B6D-14BA-FD3A-DCFF-12C3B91257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296788"/>
            <a:ext cx="2743200" cy="3657600"/>
          </a:xfrm>
          <a:prstGeom prst="rect">
            <a:avLst/>
          </a:prstGeom>
        </p:spPr>
      </p:pic>
      <p:pic>
        <p:nvPicPr>
          <p:cNvPr id="11" name="Picture 10" descr="A person sitting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7888E7DE-BCA0-7834-FEF7-308E42BA1A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294542"/>
            <a:ext cx="2984115" cy="447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70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551" y="0"/>
            <a:ext cx="4358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687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40881"/>
            <a:ext cx="4846638" cy="4846638"/>
          </a:xfrm>
        </p:spPr>
      </p:pic>
      <p:sp>
        <p:nvSpPr>
          <p:cNvPr id="5" name="TextBox 4"/>
          <p:cNvSpPr txBox="1"/>
          <p:nvPr/>
        </p:nvSpPr>
        <p:spPr>
          <a:xfrm>
            <a:off x="5334000" y="609600"/>
            <a:ext cx="2667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Check Out Emily’s Facebook Page at </a:t>
            </a:r>
            <a:r>
              <a:rPr lang="en-US" sz="4400" i="1" dirty="0">
                <a:solidFill>
                  <a:schemeClr val="accent1">
                    <a:lumMod val="75000"/>
                  </a:schemeClr>
                </a:solidFill>
              </a:rPr>
              <a:t>Prayers For Emily Jean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48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2605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February 17</a:t>
            </a:r>
            <a:r>
              <a:rPr lang="en-US" baseline="30000" dirty="0"/>
              <a:t>th</a:t>
            </a:r>
            <a:r>
              <a:rPr lang="en-US" dirty="0"/>
              <a:t>, 2011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4038600" cy="304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40" y="3304735"/>
            <a:ext cx="53721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78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6" y="-14068"/>
            <a:ext cx="4038600" cy="2616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76" y="2286000"/>
            <a:ext cx="6858000" cy="4572000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7014949" y="587959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1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85" y="76200"/>
            <a:ext cx="4972050" cy="662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990600"/>
            <a:ext cx="31432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50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63758"/>
            <a:ext cx="41529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0"/>
            <a:ext cx="3985146" cy="609600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410200" y="37132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000250"/>
            <a:ext cx="6477000" cy="4857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3505200" cy="2628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8600" y="5334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Brittany &amp; Emily reunited for the first time since the wreck.</a:t>
            </a:r>
          </a:p>
        </p:txBody>
      </p:sp>
    </p:spTree>
    <p:extLst>
      <p:ext uri="{BB962C8B-B14F-4D97-AF65-F5344CB8AC3E}">
        <p14:creationId xmlns:p14="http://schemas.microsoft.com/office/powerpoint/2010/main" val="3943856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1352</TotalTime>
  <Words>53</Words>
  <Application>Microsoft Office PowerPoint</Application>
  <PresentationFormat>On-screen Show (4:3)</PresentationFormat>
  <Paragraphs>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Aharoni</vt:lpstr>
      <vt:lpstr>Book Antiqua</vt:lpstr>
      <vt:lpstr>Lucida Sans</vt:lpstr>
      <vt:lpstr>Wingdings</vt:lpstr>
      <vt:lpstr>Wingdings 2</vt:lpstr>
      <vt:lpstr>Opulent</vt:lpstr>
      <vt:lpstr>Prayers For Emily Jean</vt:lpstr>
      <vt:lpstr>PowerPoint Presentation</vt:lpstr>
      <vt:lpstr>PowerPoint Presentation</vt:lpstr>
      <vt:lpstr>February 17th, 2011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Tennessee Department Of Corrections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J. Rutherford</dc:creator>
  <cp:lastModifiedBy>Stephanie Watson</cp:lastModifiedBy>
  <cp:revision>17</cp:revision>
  <dcterms:created xsi:type="dcterms:W3CDTF">2017-04-20T18:33:44Z</dcterms:created>
  <dcterms:modified xsi:type="dcterms:W3CDTF">2023-10-25T15:27:46Z</dcterms:modified>
</cp:coreProperties>
</file>